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4A03E-6A7C-4D97-8DA6-6CF32DF5F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1FF2E-67AA-4800-8FC2-4CDB57D6E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33E5A-4C88-4A8F-AB0F-ABBDCC3D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FEC11-6D4F-48FA-BDC1-A29FBF5D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0C649-83CE-46B8-94AE-7800503D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2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1FCB-D0FF-4283-916C-5353C0F3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BD491-F76B-4202-9058-0E22C6ADB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73031-15F4-4B89-A66F-1C8D4299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0BDB5-0911-4E0E-B238-F576903C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C041-9E80-4993-B10F-E676B5C6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5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6A07B8-77A4-4F25-BEC4-C4A506EFD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A2D36-C7A3-4589-AD61-B37B25D00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1DEC1-8BAD-41BB-8103-998844D6F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E9882-8918-4FD7-B165-CD4A0C97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6E37D-FD0A-4D73-A86D-8F413D17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65746-B844-475F-9898-37384347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AC642-6896-45E0-B05E-53ED07E32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15050-1FE7-4055-83E0-B8DE0861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E416B-8E93-4160-90D2-9E11618C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EC4CF-BCAC-4B40-81E4-7BC47A45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9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EF9C-C4B8-432A-BE06-C296E8D6D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5941E-C374-4FFD-8375-192FE2618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9F5B6-A4C3-4887-9AA5-BF3AC273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DA68B-F877-424D-822A-2102249A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224F8-8636-4661-9225-91121E32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2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8AC3-00F0-4109-86B3-71714711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16B2-6BD4-4832-ABEE-326FE16DB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F680E-3077-49A5-9D93-ABC500518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9A202-570B-4783-BE00-C8068221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16AAA-4496-4098-909C-F44E7AFE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53157-F2F8-47FB-85CA-F6092FBE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4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878B-6B4A-4424-A448-A4566B7D7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5A570-A9F2-4705-B964-DBCF7819F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AE46A-1FB1-431A-BA36-9E15E6EE0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C9A54-D94F-4CCF-84E3-C851D223C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CD5D1F-3443-400C-8577-9A8205243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9ED67-5C5F-412F-BC61-6BE10E37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EB907-D456-4156-A9A9-0EDF2A80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98B62-4291-4BC3-88C1-D76C53EC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379CE-433D-4DA4-A478-A4F49E38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676B6-3309-4016-A9B6-0E4ED0C7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B0EC9-4753-461E-88B2-D58770F0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12700-2279-4C76-9B44-88C396440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D9BC3-C7CA-4481-AEEC-8642EE339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C1E4F-C10F-439F-91F2-8884BBF2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E4F4D-EF35-4FBB-95AE-077956A6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7886-B5E9-4A97-A0AA-7C92066E1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A9132-6146-465B-A078-8BD5ED612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E5849-C34E-4306-84DC-25910005E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1A62D-288B-4EB8-A16B-02A3E62C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516F5-C089-4FF0-A309-C82A9F7A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7254C-3364-42EB-BA97-DDA717F2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2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9C11-0E4B-43E2-AA73-382AF6A1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4C651-55EE-4A77-80F6-74880613F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E0CE6-A7F4-438D-88F3-2402F9189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BD1E7-966C-4904-B992-B3FF42008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480A9-183D-4F5C-8B63-A0B567E8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884ED-7385-42A6-B419-994AFE8C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DC78DF-054C-4040-AFE7-7E6843D6E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852E1-1B82-4BCA-8DC0-40FD370CC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C2BF6-AE81-4189-B9E6-C8F668D88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372F-6C66-400B-912F-615D0732342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D28D3-A3D3-4CB4-B1B1-C37EFFC51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3E988-E480-489D-A999-A88CB20B3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1070-8AB1-4D69-82CA-85623B3F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35029-A968-4498-9946-F0CA857F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Pre-K Math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EB75C-8FE6-4141-9849-BDAC56803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846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Matching objects/Visual Discrimination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Sorting</a:t>
            </a:r>
          </a:p>
          <a:p>
            <a:r>
              <a:rPr lang="en-US" dirty="0">
                <a:latin typeface="Century Gothic" panose="020B0502020202020204" pitchFamily="34" charset="0"/>
              </a:rPr>
              <a:t>2D Shapes</a:t>
            </a:r>
          </a:p>
          <a:p>
            <a:r>
              <a:rPr lang="en-US" dirty="0">
                <a:latin typeface="Century Gothic" panose="020B0502020202020204" pitchFamily="34" charset="0"/>
              </a:rPr>
              <a:t>Counting to 10</a:t>
            </a:r>
          </a:p>
          <a:p>
            <a:r>
              <a:rPr lang="en-US" dirty="0">
                <a:latin typeface="Century Gothic" panose="020B0502020202020204" pitchFamily="34" charset="0"/>
              </a:rPr>
              <a:t>One to one correspondence</a:t>
            </a:r>
          </a:p>
          <a:p>
            <a:r>
              <a:rPr lang="en-US" dirty="0">
                <a:latin typeface="Century Gothic" panose="020B0502020202020204" pitchFamily="34" charset="0"/>
              </a:rPr>
              <a:t>Comparison of length</a:t>
            </a:r>
          </a:p>
          <a:p>
            <a:r>
              <a:rPr lang="en-US" dirty="0">
                <a:latin typeface="Century Gothic" panose="020B0502020202020204" pitchFamily="34" charset="0"/>
              </a:rPr>
              <a:t>Comparison of weight</a:t>
            </a:r>
          </a:p>
          <a:p>
            <a:r>
              <a:rPr lang="en-US" dirty="0">
                <a:latin typeface="Century Gothic" panose="020B0502020202020204" pitchFamily="34" charset="0"/>
              </a:rPr>
              <a:t>Comparison of volume</a:t>
            </a:r>
          </a:p>
          <a:p>
            <a:r>
              <a:rPr lang="en-US" dirty="0">
                <a:latin typeface="Century Gothic" panose="020B0502020202020204" pitchFamily="34" charset="0"/>
              </a:rPr>
              <a:t>Patterns</a:t>
            </a:r>
          </a:p>
          <a:p>
            <a:r>
              <a:rPr lang="en-US" dirty="0">
                <a:latin typeface="Century Gothic" panose="020B0502020202020204" pitchFamily="34" charset="0"/>
              </a:rPr>
              <a:t>Positional words</a:t>
            </a:r>
          </a:p>
        </p:txBody>
      </p:sp>
      <p:pic>
        <p:nvPicPr>
          <p:cNvPr id="5122" name="Picture 2" descr="Are your students writing during math class? | Clip art, School clipart, Math  clipart">
            <a:extLst>
              <a:ext uri="{FF2B5EF4-FFF2-40B4-BE49-F238E27FC236}">
                <a16:creationId xmlns:a16="http://schemas.microsoft.com/office/drawing/2014/main" id="{078B22E2-8579-4087-8B71-D2E7FA5B5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990" y="1971675"/>
            <a:ext cx="1772485" cy="328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04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Pre-K Math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Pre-K Math Topics</dc:title>
  <dc:creator>VELEZ-ALVARADO, XANTIA</dc:creator>
  <cp:lastModifiedBy>VELEZ-ALVARADO, XANTIA</cp:lastModifiedBy>
  <cp:revision>1</cp:revision>
  <dcterms:created xsi:type="dcterms:W3CDTF">2024-09-11T14:53:49Z</dcterms:created>
  <dcterms:modified xsi:type="dcterms:W3CDTF">2024-09-11T14:54:01Z</dcterms:modified>
</cp:coreProperties>
</file>