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4A03E-6A7C-4D97-8DA6-6CF32DF5F2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91FF2E-67AA-4800-8FC2-4CDB57D6EC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933E5A-4C88-4A8F-AB0F-ABBDCC3DD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D372F-6C66-400B-912F-615D0732342C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6FEC11-6D4F-48FA-BDC1-A29FBF5D1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0C649-83CE-46B8-94AE-7800503D8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1070-8AB1-4D69-82CA-85623B3F4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425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01FCB-D0FF-4283-916C-5353C0F36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4BD491-F76B-4202-9058-0E22C6ADB2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873031-15F4-4B89-A66F-1C8D42997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D372F-6C66-400B-912F-615D0732342C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30BDB5-0911-4E0E-B238-F576903C5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BC041-9E80-4993-B10F-E676B5C62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1070-8AB1-4D69-82CA-85623B3F4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459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6A07B8-77A4-4F25-BEC4-C4A506EFD6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AA2D36-C7A3-4589-AD61-B37B25D002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61DEC1-8BAD-41BB-8103-998844D6F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D372F-6C66-400B-912F-615D0732342C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FE9882-8918-4FD7-B165-CD4A0C974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6E37D-FD0A-4D73-A86D-8F413D179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1070-8AB1-4D69-82CA-85623B3F4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908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65746-B844-475F-9898-37384347E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AAC642-6896-45E0-B05E-53ED07E32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15050-1FE7-4055-83E0-B8DE08616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D372F-6C66-400B-912F-615D0732342C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8E416B-8E93-4160-90D2-9E11618CF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BEC4CF-BCAC-4B40-81E4-7BC47A450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1070-8AB1-4D69-82CA-85623B3F4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49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3EF9C-C4B8-432A-BE06-C296E8D6D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55941E-C374-4FFD-8375-192FE2618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49F5B6-A4C3-4887-9AA5-BF3AC273F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D372F-6C66-400B-912F-615D0732342C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DA68B-F877-424D-822A-2102249AE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4224F8-8636-4661-9225-91121E322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1070-8AB1-4D69-82CA-85623B3F4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27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48AC3-00F0-4109-86B3-71714711A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216B2-6BD4-4832-ABEE-326FE16DB1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1F680E-3077-49A5-9D93-ABC5005184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89A202-570B-4783-BE00-C80682213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D372F-6C66-400B-912F-615D0732342C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216AAA-4496-4098-909C-F44E7AFE7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E53157-F2F8-47FB-85CA-F6092FBEA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1070-8AB1-4D69-82CA-85623B3F4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645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8878B-6B4A-4424-A448-A4566B7D7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85A570-A9F2-4705-B964-DBCF7819F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2AE46A-1FB1-431A-BA36-9E15E6EE0F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4C9A54-D94F-4CCF-84E3-C851D223CC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CD5D1F-3443-400C-8577-9A82052430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99ED67-5C5F-412F-BC61-6BE10E377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D372F-6C66-400B-912F-615D0732342C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BEB907-D456-4156-A9A9-0EDF2A80D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C98B62-4291-4BC3-88C1-D76C53EC6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1070-8AB1-4D69-82CA-85623B3F4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637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379CE-433D-4DA4-A478-A4F49E389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2676B6-3309-4016-A9B6-0E4ED0C7C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D372F-6C66-400B-912F-615D0732342C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3B0EC9-4753-461E-88B2-D58770F0F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212700-2279-4C76-9B44-88C396440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1070-8AB1-4D69-82CA-85623B3F4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720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FD9BC3-C7CA-4481-AEEC-8642EE339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D372F-6C66-400B-912F-615D0732342C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EC1E4F-C10F-439F-91F2-8884BBF21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6E4F4D-EF35-4FBB-95AE-077956A66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1070-8AB1-4D69-82CA-85623B3F4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227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37886-B5E9-4A97-A0AA-7C92066E1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A9132-6146-465B-A078-8BD5ED6128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1E5849-C34E-4306-84DC-25910005EC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41A62D-288B-4EB8-A16B-02A3E62C8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D372F-6C66-400B-912F-615D0732342C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C516F5-C089-4FF0-A309-C82A9F7A4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27254C-3364-42EB-BA97-DDA717F2F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1070-8AB1-4D69-82CA-85623B3F4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22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79C11-0E4B-43E2-AA73-382AF6A11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C4C651-55EE-4A77-80F6-74880613FC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3E0CE6-A7F4-438D-88F3-2402F9189C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3BD1E7-966C-4904-B992-B3FF42008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D372F-6C66-400B-912F-615D0732342C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7480A9-183D-4F5C-8B63-A0B567E84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9884ED-7385-42A6-B419-994AFE8C5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1070-8AB1-4D69-82CA-85623B3F4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071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DC78DF-054C-4040-AFE7-7E6843D6E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D852E1-1B82-4BCA-8DC0-40FD370CC4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DC2BF6-AE81-4189-B9E6-C8F668D884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D372F-6C66-400B-912F-615D0732342C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AD28D3-A3D3-4CB4-B1B1-C37EFFC51D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33E988-E480-489D-A999-A88CB20B33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01070-8AB1-4D69-82CA-85623B3F4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4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35029-A968-4498-9946-F0CA857F8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entury Gothic" panose="020B0502020202020204" pitchFamily="34" charset="0"/>
              </a:rPr>
              <a:t>Pre-K Math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EB75C-8FE6-4141-9849-BDAC56803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0846"/>
            <a:ext cx="10515600" cy="4351338"/>
          </a:xfrm>
        </p:spPr>
        <p:txBody>
          <a:bodyPr>
            <a:noAutofit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Matching objects/Visual Discrimination</a:t>
            </a:r>
          </a:p>
          <a:p>
            <a:r>
              <a:rPr lang="en-US" dirty="0">
                <a:latin typeface="Century Gothic" panose="020B0502020202020204" pitchFamily="34" charset="0"/>
              </a:rPr>
              <a:t>Sorting</a:t>
            </a:r>
          </a:p>
          <a:p>
            <a:r>
              <a:rPr lang="en-US" dirty="0">
                <a:latin typeface="Century Gothic" panose="020B0502020202020204" pitchFamily="34" charset="0"/>
              </a:rPr>
              <a:t>2D Shapes</a:t>
            </a:r>
          </a:p>
          <a:p>
            <a:r>
              <a:rPr lang="en-US" dirty="0">
                <a:latin typeface="Century Gothic" panose="020B0502020202020204" pitchFamily="34" charset="0"/>
              </a:rPr>
              <a:t>Counting to 10</a:t>
            </a:r>
          </a:p>
          <a:p>
            <a:r>
              <a:rPr lang="en-US" dirty="0">
                <a:latin typeface="Century Gothic" panose="020B0502020202020204" pitchFamily="34" charset="0"/>
              </a:rPr>
              <a:t>One to one correspondence</a:t>
            </a:r>
          </a:p>
          <a:p>
            <a:r>
              <a:rPr lang="en-US" dirty="0">
                <a:latin typeface="Century Gothic" panose="020B0502020202020204" pitchFamily="34" charset="0"/>
              </a:rPr>
              <a:t>Comparison of length</a:t>
            </a:r>
          </a:p>
          <a:p>
            <a:r>
              <a:rPr lang="en-US" dirty="0">
                <a:latin typeface="Century Gothic" panose="020B0502020202020204" pitchFamily="34" charset="0"/>
              </a:rPr>
              <a:t>Comparison of weight</a:t>
            </a:r>
          </a:p>
          <a:p>
            <a:r>
              <a:rPr lang="en-US" dirty="0">
                <a:latin typeface="Century Gothic" panose="020B0502020202020204" pitchFamily="34" charset="0"/>
              </a:rPr>
              <a:t>Comparison of volume</a:t>
            </a:r>
          </a:p>
          <a:p>
            <a:r>
              <a:rPr lang="en-US" dirty="0">
                <a:latin typeface="Century Gothic" panose="020B0502020202020204" pitchFamily="34" charset="0"/>
              </a:rPr>
              <a:t>Patterns</a:t>
            </a:r>
          </a:p>
          <a:p>
            <a:r>
              <a:rPr lang="en-US" dirty="0">
                <a:latin typeface="Century Gothic" panose="020B0502020202020204" pitchFamily="34" charset="0"/>
              </a:rPr>
              <a:t>Positional words</a:t>
            </a:r>
          </a:p>
        </p:txBody>
      </p:sp>
      <p:pic>
        <p:nvPicPr>
          <p:cNvPr id="5122" name="Picture 2" descr="Are your students writing during math class? | Clip art, School clipart, Math  clipart">
            <a:extLst>
              <a:ext uri="{FF2B5EF4-FFF2-40B4-BE49-F238E27FC236}">
                <a16:creationId xmlns:a16="http://schemas.microsoft.com/office/drawing/2014/main" id="{078B22E2-8579-4087-8B71-D2E7FA5B5D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6990" y="1971675"/>
            <a:ext cx="1772485" cy="3287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1046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Pre-K Math Topics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Pre-K Math Topics</dc:title>
  <dc:creator>VELEZ-ALVARADO, XANTIA</dc:creator>
  <cp:lastModifiedBy>VELEZ-ALVARADO, XANTIA</cp:lastModifiedBy>
  <cp:revision>1</cp:revision>
  <dcterms:created xsi:type="dcterms:W3CDTF">2024-09-11T14:53:49Z</dcterms:created>
  <dcterms:modified xsi:type="dcterms:W3CDTF">2024-09-11T14:54:01Z</dcterms:modified>
</cp:coreProperties>
</file>